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6rdNRe5G8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Plannen en uitvoeren van verpleegkundige interventies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15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student kan vertellen uit welke fases het </a:t>
            </a:r>
            <a:r>
              <a:rPr lang="nl-NL" dirty="0" err="1" smtClean="0"/>
              <a:t>vpk</a:t>
            </a:r>
            <a:r>
              <a:rPr lang="nl-NL" dirty="0" smtClean="0"/>
              <a:t> proces bestaat</a:t>
            </a:r>
          </a:p>
          <a:p>
            <a:r>
              <a:rPr lang="nl-NL" dirty="0" smtClean="0"/>
              <a:t>De student kan vertellen uit welke stappen iedere </a:t>
            </a:r>
            <a:r>
              <a:rPr lang="nl-NL" smtClean="0"/>
              <a:t>fase bestaat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3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Het verpleegkundig proces tot nu toe: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fontAlgn="base"/>
            <a:r>
              <a:rPr lang="nl-NL" b="1" dirty="0"/>
              <a:t>Anamnese</a:t>
            </a:r>
            <a:r>
              <a:rPr lang="nl-NL" dirty="0"/>
              <a:t>: gegevens verzamelen volgens een classificatiestructuur  bijv.: NANDA (Gordon), ICD, SAMPC,  Omaha, 4 Levensdomeinen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Verpleegkundige diagnose</a:t>
            </a:r>
            <a:r>
              <a:rPr lang="nl-NL" dirty="0"/>
              <a:t>: uniforme taal maakt duidelijk om welke zorgproblemen het gaat  PES-structuur als hulpmiddel (NANDA)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Doel</a:t>
            </a:r>
            <a:r>
              <a:rPr lang="nl-NL" dirty="0"/>
              <a:t> (NOC): beschrijving van het gewenste gedrag door de patiënt </a:t>
            </a:r>
            <a:r>
              <a:rPr lang="nl-NL" dirty="0" smtClean="0"/>
              <a:t>RUMBA </a:t>
            </a:r>
            <a:r>
              <a:rPr lang="nl-NL" dirty="0"/>
              <a:t>als hulpmiddel voor een goed, haalbaar doel.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Interventie</a:t>
            </a:r>
            <a:r>
              <a:rPr lang="nl-NL" dirty="0"/>
              <a:t> (NIC): activiteiten voor de realisering van de geformuleerde doelstellingen</a:t>
            </a:r>
            <a:r>
              <a:rPr lang="en-US" dirty="0"/>
              <a:t>​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16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Plannen van interventies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/>
              <a:t>Interventies baseren zich op de </a:t>
            </a:r>
            <a:r>
              <a:rPr lang="nl-NL" u="sng" dirty="0"/>
              <a:t>etiologische factoren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Interventie is nodig voor de realisering van de geformuleerde </a:t>
            </a:r>
            <a:r>
              <a:rPr lang="nl-NL" u="sng" dirty="0"/>
              <a:t>doelstellingen</a:t>
            </a:r>
            <a:r>
              <a:rPr lang="nl-NL" dirty="0"/>
              <a:t>.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Cliënt bij het proces betrekken: duidelijkheid over acties en hij voelt zich </a:t>
            </a:r>
            <a:r>
              <a:rPr lang="nl-NL" u="sng" dirty="0"/>
              <a:t>medeverantwoordelijk </a:t>
            </a:r>
            <a:r>
              <a:rPr lang="nl-NL" dirty="0"/>
              <a:t>voor de zorg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Op basis van de doelstellingen worden vervolgens de interventies gepland  bijv. zakboek </a:t>
            </a:r>
            <a:r>
              <a:rPr lang="nl-NL" dirty="0" err="1"/>
              <a:t>Carpenito</a:t>
            </a:r>
            <a:r>
              <a:rPr lang="nl-NL" dirty="0"/>
              <a:t>​</a:t>
            </a:r>
          </a:p>
          <a:p>
            <a:pPr fontAlgn="base"/>
            <a:r>
              <a:rPr lang="nl-NL" dirty="0"/>
              <a:t>De planning van de activiteiten wordt overzichtelijk in een </a:t>
            </a:r>
            <a:r>
              <a:rPr lang="nl-NL" b="1" dirty="0"/>
              <a:t>verpleegplan</a:t>
            </a:r>
            <a:r>
              <a:rPr lang="nl-NL" dirty="0"/>
              <a:t> vastgelegd. </a:t>
            </a:r>
            <a:r>
              <a:rPr lang="en-US" dirty="0"/>
              <a:t>​</a:t>
            </a:r>
          </a:p>
          <a:p>
            <a:pPr fontAlgn="base"/>
            <a:r>
              <a:rPr lang="nl-NL" dirty="0" smtClean="0"/>
              <a:t>​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421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Rapportage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/>
              <a:t>Informeel of formeel verslag uitbrengen om informatie over te brengen: dit kan zowel mondeling als schriftelijk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Zorgrapportage heeft ten doel om de belangrijkste feiten en gegevens over de zorgvrager en zorgverlening vast te leggen en over te brengen om zo continuïteit in de zorgverlening te optimaliseren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Rapportage vindt plaats in elke fase van het verpleegkundig proces:</a:t>
            </a:r>
            <a:r>
              <a:rPr lang="en-US" dirty="0"/>
              <a:t>​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772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De acht W’s van goed rapporteren</a:t>
            </a:r>
            <a:r>
              <a:rPr lang="nl-NL" dirty="0"/>
              <a:t>​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nl-NL" dirty="0"/>
              <a:t>Een goed rapport maak je door gebruik te maken van acht vragen waarin de letter W belangrijk is.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Daarom noemen we deze vragen de W-vragen: wie, wat, waar, wanneer, etc.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1 = Wie was of waren erbij betrokken?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2 = Wanneer vond de handeling (of een incident) plaats?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3 = Waar is het gebeurd?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4 = Wat is er gebeurd?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5 = Waaruit blijkt dat?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6 = Waarom gebeurde het?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7 = Welke gevolgen heeft het?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W 8 = Wie doet de rapportage?</a:t>
            </a:r>
            <a:r>
              <a:rPr lang="en-US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83878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Methode </a:t>
            </a:r>
            <a:r>
              <a:rPr lang="nl-NL" b="1" smtClean="0"/>
              <a:t>SOAP voor schriftelijke </a:t>
            </a:r>
            <a:r>
              <a:rPr lang="nl-NL" b="1" dirty="0"/>
              <a:t>rapportage</a:t>
            </a:r>
            <a:r>
              <a:rPr lang="nl-NL" dirty="0"/>
              <a:t>​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nl-NL" b="1" dirty="0"/>
              <a:t>Beschrijvende methode: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 Uitgebreide informatie over wat er op een bepaald moment gebeurd is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 Chronologische volgorde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Probleemgerichte methode: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Via </a:t>
            </a:r>
            <a:r>
              <a:rPr lang="nl-NL" b="1" dirty="0"/>
              <a:t>SOAP 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S</a:t>
            </a:r>
            <a:r>
              <a:rPr lang="nl-NL" dirty="0"/>
              <a:t>ubjectieve gegevens van zorgvrager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O</a:t>
            </a:r>
            <a:r>
              <a:rPr lang="nl-NL" dirty="0"/>
              <a:t>bjectieve gegevens van zorgverlener (observaties, metingen)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A</a:t>
            </a:r>
            <a:r>
              <a:rPr lang="nl-NL" dirty="0"/>
              <a:t>nalyse van subjectieve en objectieve gegevens</a:t>
            </a:r>
            <a:r>
              <a:rPr lang="en-US" dirty="0"/>
              <a:t>​</a:t>
            </a:r>
          </a:p>
          <a:p>
            <a:pPr fontAlgn="base"/>
            <a:r>
              <a:rPr lang="nl-NL" b="1" dirty="0"/>
              <a:t>P</a:t>
            </a:r>
            <a:r>
              <a:rPr lang="nl-NL" dirty="0"/>
              <a:t>lanning van zorg m.b.v. verzamelde gegevens</a:t>
            </a:r>
            <a:r>
              <a:rPr lang="en-US" dirty="0" smtClean="0"/>
              <a:t>​</a:t>
            </a:r>
          </a:p>
          <a:p>
            <a:pPr fontAlgn="base"/>
            <a:r>
              <a:rPr lang="nl-NL" u="sng">
                <a:hlinkClick r:id="rId2"/>
              </a:rPr>
              <a:t>https://www.youtube.com/watch?v=l6rdNRe5G8A</a:t>
            </a:r>
            <a:endParaRPr lang="nl-NL" u="sng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328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9EA811DD6C54AAD0A1ADBC92F61E6" ma:contentTypeVersion="14" ma:contentTypeDescription="Create a new document." ma:contentTypeScope="" ma:versionID="64c7d56ae3cac4b20864369c14eea9b8">
  <xsd:schema xmlns:xsd="http://www.w3.org/2001/XMLSchema" xmlns:xs="http://www.w3.org/2001/XMLSchema" xmlns:p="http://schemas.microsoft.com/office/2006/metadata/properties" xmlns:ns3="a6504cf4-77b8-4cdb-9913-5f38ee5ef35a" xmlns:ns4="fcccff2f-b3ca-4750-ba09-416dc4b90b61" targetNamespace="http://schemas.microsoft.com/office/2006/metadata/properties" ma:root="true" ma:fieldsID="4adc7abb2115f06983c60550f53efe57" ns3:_="" ns4:_="">
    <xsd:import namespace="a6504cf4-77b8-4cdb-9913-5f38ee5ef35a"/>
    <xsd:import namespace="fcccff2f-b3ca-4750-ba09-416dc4b90b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04cf4-77b8-4cdb-9913-5f38ee5ef3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cff2f-b3ca-4750-ba09-416dc4b90b6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C1084A-9D05-4079-8D3F-6518138EF2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04cf4-77b8-4cdb-9913-5f38ee5ef35a"/>
    <ds:schemaRef ds:uri="fcccff2f-b3ca-4750-ba09-416dc4b90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66A2D9-B997-41EF-97DB-79D0526F9D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00C959-F3FB-4D47-8833-27C7BB92852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cccff2f-b3ca-4750-ba09-416dc4b90b61"/>
    <ds:schemaRef ds:uri="http://schemas.microsoft.com/office/2006/documentManagement/types"/>
    <ds:schemaRef ds:uri="a6504cf4-77b8-4cdb-9913-5f38ee5ef3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12</TotalTime>
  <Words>479</Words>
  <Application>Microsoft Office PowerPoint</Application>
  <PresentationFormat>Breedbeeld</PresentationFormat>
  <Paragraphs>43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Plannen en uitvoeren van verpleegkundige interventies</vt:lpstr>
      <vt:lpstr>Doelen</vt:lpstr>
      <vt:lpstr>Het verpleegkundig proces tot nu toe: </vt:lpstr>
      <vt:lpstr>Plannen van interventies</vt:lpstr>
      <vt:lpstr>Rapportage</vt:lpstr>
      <vt:lpstr>De acht W’s van goed rapporteren​</vt:lpstr>
      <vt:lpstr>Methode SOAP voor schriftelijke rapportage​</vt:lpstr>
    </vt:vector>
  </TitlesOfParts>
  <Company>ROC Drenthe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Plannen en uitvoeren van verpleegkundige interventies</dc:title>
  <dc:creator>van der Meer, Elske</dc:creator>
  <cp:lastModifiedBy>van der Meer, Elske</cp:lastModifiedBy>
  <cp:revision>3</cp:revision>
  <dcterms:created xsi:type="dcterms:W3CDTF">2022-06-06T11:44:44Z</dcterms:created>
  <dcterms:modified xsi:type="dcterms:W3CDTF">2022-06-06T18:33:07Z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0x0101009BA9EA811DD6C54AAD0A1ADBC92F61E6</vt:lpwstr>
  </property>
</Properties>
</file>